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316" r:id="rId2"/>
    <p:sldId id="263" r:id="rId3"/>
    <p:sldId id="266" r:id="rId4"/>
    <p:sldId id="271" r:id="rId5"/>
    <p:sldId id="303" r:id="rId6"/>
    <p:sldId id="279" r:id="rId7"/>
    <p:sldId id="278" r:id="rId8"/>
    <p:sldId id="285" r:id="rId9"/>
    <p:sldId id="284" r:id="rId10"/>
    <p:sldId id="277" r:id="rId11"/>
    <p:sldId id="276" r:id="rId12"/>
    <p:sldId id="275" r:id="rId13"/>
    <p:sldId id="274" r:id="rId14"/>
    <p:sldId id="304" r:id="rId15"/>
    <p:sldId id="280" r:id="rId16"/>
    <p:sldId id="281" r:id="rId17"/>
    <p:sldId id="283" r:id="rId18"/>
    <p:sldId id="305" r:id="rId19"/>
    <p:sldId id="289" r:id="rId20"/>
    <p:sldId id="306" r:id="rId21"/>
    <p:sldId id="307" r:id="rId22"/>
    <p:sldId id="308" r:id="rId23"/>
    <p:sldId id="293" r:id="rId24"/>
    <p:sldId id="309" r:id="rId25"/>
    <p:sldId id="294" r:id="rId26"/>
    <p:sldId id="295" r:id="rId27"/>
    <p:sldId id="302" r:id="rId28"/>
    <p:sldId id="297" r:id="rId29"/>
    <p:sldId id="301" r:id="rId30"/>
    <p:sldId id="300" r:id="rId31"/>
    <p:sldId id="299" r:id="rId32"/>
    <p:sldId id="298" r:id="rId33"/>
    <p:sldId id="296" r:id="rId34"/>
    <p:sldId id="312" r:id="rId35"/>
    <p:sldId id="311" r:id="rId36"/>
    <p:sldId id="310" r:id="rId37"/>
    <p:sldId id="313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4D97B98-431B-4CAB-B255-93F8D525F4FA}">
          <p14:sldIdLst/>
        </p14:section>
        <p14:section name="Территория" id="{34E91CE6-B89D-462E-B9E9-1D14D52EA47B}">
          <p14:sldIdLst>
            <p14:sldId id="316"/>
            <p14:sldId id="263"/>
            <p14:sldId id="266"/>
            <p14:sldId id="271"/>
          </p14:sldIdLst>
        </p14:section>
        <p14:section name="Однокомнатные апартаменты" id="{47B68307-46DC-4CA0-94DE-7859B9BF4359}">
          <p14:sldIdLst>
            <p14:sldId id="303"/>
            <p14:sldId id="279"/>
            <p14:sldId id="278"/>
            <p14:sldId id="285"/>
            <p14:sldId id="284"/>
            <p14:sldId id="277"/>
          </p14:sldIdLst>
        </p14:section>
        <p14:section name="Двухкомнатные апартаменты" id="{16D74315-A4D2-43E6-839A-02095005C170}">
          <p14:sldIdLst>
            <p14:sldId id="276"/>
            <p14:sldId id="275"/>
            <p14:sldId id="274"/>
          </p14:sldIdLst>
        </p14:section>
        <p14:section name="Лечебно-оздоровительный комплекс" id="{D61941F4-3F43-471B-873C-5AD69E497FBF}">
          <p14:sldIdLst>
            <p14:sldId id="304"/>
            <p14:sldId id="280"/>
            <p14:sldId id="281"/>
            <p14:sldId id="283"/>
            <p14:sldId id="305"/>
            <p14:sldId id="289"/>
            <p14:sldId id="306"/>
            <p14:sldId id="307"/>
            <p14:sldId id="308"/>
            <p14:sldId id="293"/>
          </p14:sldIdLst>
        </p14:section>
        <p14:section name="Бильярдный клуб &quot;Сален-профи&quot;" id="{EC78C0CB-429B-4E62-A776-48B411FE5C73}">
          <p14:sldIdLst>
            <p14:sldId id="309"/>
            <p14:sldId id="294"/>
            <p14:sldId id="295"/>
            <p14:sldId id="302"/>
            <p14:sldId id="297"/>
            <p14:sldId id="301"/>
            <p14:sldId id="300"/>
          </p14:sldIdLst>
        </p14:section>
        <p14:section name="Наши звезды" id="{8661F291-62C0-4A76-9C7B-9CC2D67BD57E}">
          <p14:sldIdLst>
            <p14:sldId id="299"/>
            <p14:sldId id="298"/>
            <p14:sldId id="296"/>
            <p14:sldId id="312"/>
            <p14:sldId id="311"/>
            <p14:sldId id="310"/>
            <p14:sldId id="31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2A1B-9BD7-45A1-AC07-1BFFDADCD181}" type="datetimeFigureOut">
              <a:rPr lang="ru-RU" smtClean="0"/>
              <a:t>08.01.2016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20A3-0C38-4CC9-8B33-683AE2F6883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2A1B-9BD7-45A1-AC07-1BFFDADCD181}" type="datetimeFigureOut">
              <a:rPr lang="ru-RU" smtClean="0"/>
              <a:t>08.01.2016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20A3-0C38-4CC9-8B33-683AE2F688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2A1B-9BD7-45A1-AC07-1BFFDADCD181}" type="datetimeFigureOut">
              <a:rPr lang="ru-RU" smtClean="0"/>
              <a:t>08.01.2016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55B120A3-0C38-4CC9-8B33-683AE2F6883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2A1B-9BD7-45A1-AC07-1BFFDADCD181}" type="datetimeFigureOut">
              <a:rPr lang="ru-RU" smtClean="0"/>
              <a:t>08.01.2016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20A3-0C38-4CC9-8B33-683AE2F688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2A1B-9BD7-45A1-AC07-1BFFDADCD181}" type="datetimeFigureOut">
              <a:rPr lang="ru-RU" smtClean="0"/>
              <a:t>08.01.2016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20A3-0C38-4CC9-8B33-683AE2F688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2A1B-9BD7-45A1-AC07-1BFFDADCD181}" type="datetimeFigureOut">
              <a:rPr lang="ru-RU" smtClean="0"/>
              <a:t>08.01.2016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20A3-0C38-4CC9-8B33-683AE2F688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2A1B-9BD7-45A1-AC07-1BFFDADCD181}" type="datetimeFigureOut">
              <a:rPr lang="ru-RU" smtClean="0"/>
              <a:t>08.01.2016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20A3-0C38-4CC9-8B33-683AE2F688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2A1B-9BD7-45A1-AC07-1BFFDADCD181}" type="datetimeFigureOut">
              <a:rPr lang="ru-RU" smtClean="0"/>
              <a:t>08.01.2016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20A3-0C38-4CC9-8B33-683AE2F688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2A1B-9BD7-45A1-AC07-1BFFDADCD181}" type="datetimeFigureOut">
              <a:rPr lang="ru-RU" smtClean="0"/>
              <a:t>08.01.2016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20A3-0C38-4CC9-8B33-683AE2F688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2A1B-9BD7-45A1-AC07-1BFFDADCD181}" type="datetimeFigureOut">
              <a:rPr lang="ru-RU" smtClean="0"/>
              <a:t>08.01.2016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20A3-0C38-4CC9-8B33-683AE2F688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A2A1B-9BD7-45A1-AC07-1BFFDADCD181}" type="datetimeFigureOut">
              <a:rPr lang="ru-RU" smtClean="0"/>
              <a:t>08.01.2016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120A3-0C38-4CC9-8B33-683AE2F688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45A2A1B-9BD7-45A1-AC07-1BFFDADCD181}" type="datetimeFigureOut">
              <a:rPr lang="ru-RU" smtClean="0"/>
              <a:t>08.01.2016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5B120A3-0C38-4CC9-8B33-683AE2F68833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lentur.ru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alen-anapa@yandex.r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esktop\Новая папка\сален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04" y="0"/>
            <a:ext cx="9180004" cy="688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116632"/>
            <a:ext cx="8856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Центр семейного отдыха </a:t>
            </a:r>
            <a:r>
              <a:rPr lang="en-US" sz="3200" dirty="0" smtClean="0"/>
              <a:t>“</a:t>
            </a:r>
            <a:r>
              <a:rPr lang="ru-RU" sz="3200" dirty="0" smtClean="0"/>
              <a:t>Сален</a:t>
            </a:r>
            <a:r>
              <a:rPr lang="en-US" sz="3200" dirty="0" smtClean="0"/>
              <a:t>”</a:t>
            </a:r>
            <a:endParaRPr lang="ru-RU" sz="3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-36182" y="5594920"/>
            <a:ext cx="9180182" cy="12687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dirty="0" smtClean="0">
              <a:hlinkClick r:id="rId3"/>
            </a:endParaRPr>
          </a:p>
          <a:p>
            <a:pPr algn="r"/>
            <a:endParaRPr lang="ru-RU" dirty="0">
              <a:hlinkClick r:id="rId3"/>
            </a:endParaRPr>
          </a:p>
          <a:p>
            <a:pPr algn="r"/>
            <a:r>
              <a:rPr lang="en-US" dirty="0" smtClean="0">
                <a:hlinkClick r:id="rId3"/>
              </a:rPr>
              <a:t>www.salentur.ru</a:t>
            </a:r>
            <a:endParaRPr lang="en-US" dirty="0"/>
          </a:p>
          <a:p>
            <a:pPr algn="r"/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4"/>
              </a:rPr>
              <a:t>Salen-anapa@yandex.ru</a:t>
            </a:r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0585" y="5736857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353417</a:t>
            </a:r>
            <a:r>
              <a:rPr lang="ru-RU" sz="2000" dirty="0">
                <a:solidFill>
                  <a:srgbClr val="0070C0"/>
                </a:solidFill>
              </a:rPr>
              <a:t>,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ru-RU" sz="2000" dirty="0">
                <a:solidFill>
                  <a:srgbClr val="0070C0"/>
                </a:solidFill>
              </a:rPr>
              <a:t>Краснодарский край, г. Анапа, пос. Витязево, </a:t>
            </a:r>
            <a:endParaRPr lang="ru-RU" sz="2000" dirty="0" smtClean="0">
              <a:solidFill>
                <a:srgbClr val="0070C0"/>
              </a:solidFill>
            </a:endParaRPr>
          </a:p>
          <a:p>
            <a:r>
              <a:rPr lang="ru-RU" sz="2000" dirty="0" smtClean="0">
                <a:solidFill>
                  <a:srgbClr val="0070C0"/>
                </a:solidFill>
              </a:rPr>
              <a:t>4-ый </a:t>
            </a:r>
            <a:r>
              <a:rPr lang="ru-RU" sz="2000" dirty="0">
                <a:solidFill>
                  <a:srgbClr val="0070C0"/>
                </a:solidFill>
              </a:rPr>
              <a:t>Черноморский переулок, д.2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7805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8630">
        <p:circle/>
      </p:transition>
    </mc:Choice>
    <mc:Fallback>
      <p:transition spd="slow" advTm="863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Admin\Pictures\Фото ЦСО Сален\Сагара  территория\DSC023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90" y="0"/>
            <a:ext cx="9167790" cy="688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11679"/>
      </p:ext>
    </p:extLst>
  </p:cSld>
  <p:clrMapOvr>
    <a:masterClrMapping/>
  </p:clrMapOvr>
  <p:transition spd="slow" advTm="8981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Pictures\Фото ЦСО Сален\Сагара  территория\DSC023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701021"/>
      </p:ext>
    </p:extLst>
  </p:cSld>
  <p:clrMapOvr>
    <a:masterClrMapping/>
  </p:clrMapOvr>
  <p:transition spd="slow" advTm="8885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dmin\Pictures\Фото ЦСО Сален\Сагара  территория\DSC023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453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821">
        <p:split orient="vert"/>
      </p:transition>
    </mc:Choice>
    <mc:Fallback>
      <p:transition spd="slow" advTm="8821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Здесь Вы будете жить</a:t>
            </a:r>
            <a:endParaRPr lang="ru-RU" dirty="0"/>
          </a:p>
        </p:txBody>
      </p:sp>
      <p:pic>
        <p:nvPicPr>
          <p:cNvPr id="4" name="Picture 3" descr="C:\Users\Admin\Pictures\Фото ЦСО Сален\Сагара 1 к апартамент\DSC0239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1556792"/>
            <a:ext cx="743428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008186"/>
      </p:ext>
    </p:extLst>
  </p:cSld>
  <p:clrMapOvr>
    <a:masterClrMapping/>
  </p:clrMapOvr>
  <p:transition spd="slow" advTm="9066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Admin\Pictures\Фото ЦСО Сален\Сагара 1 к апартамент\DSC023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33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9065">
        <p:circle/>
      </p:transition>
    </mc:Choice>
    <mc:Fallback>
      <p:transition spd="slow" advTm="9065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dmin\Pictures\Фото ЦСО Сален\Сагара 1 к апартамент\DSC0239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7812007"/>
      </p:ext>
    </p:extLst>
  </p:cSld>
  <p:clrMapOvr>
    <a:masterClrMapping/>
  </p:clrMapOvr>
  <p:transition spd="slow" advTm="8837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Admin\Pictures\Фото ЦСО Сален\Сагара 2 к апартамент\DSC0241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"/>
          <a:stretch/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072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364">
        <p:fade/>
      </p:transition>
    </mc:Choice>
    <mc:Fallback>
      <p:transition spd="med" advTm="836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Admin\Pictures\Фото ЦСО Сален\Сагара 2 к апартамент\DSC024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118107"/>
      </p:ext>
    </p:extLst>
  </p:cSld>
  <p:clrMapOvr>
    <a:masterClrMapping/>
  </p:clrMapOvr>
  <p:transition spd="slow" advTm="8948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Admin\Pictures\Фото ЦСО Сален\Сагара 1 к апартамент\DSC024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214124"/>
      </p:ext>
    </p:extLst>
  </p:cSld>
  <p:clrMapOvr>
    <a:masterClrMapping/>
  </p:clrMapOvr>
  <p:transition spd="slow" advTm="8917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Admin\Pictures\Фото ЦСО Сален\Сагара 2 к апартамент\DSC024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807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857">
        <p:split orient="vert"/>
      </p:transition>
    </mc:Choice>
    <mc:Fallback>
      <p:transition spd="slow" advTm="8857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Users\Admin\Pictures\Фото ЦСО Сален\Сагара 2 к апартамент\DSC024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955902"/>
      </p:ext>
    </p:extLst>
  </p:cSld>
  <p:clrMapOvr>
    <a:masterClrMapping/>
  </p:clrMapOvr>
  <p:transition spd="slow" advTm="9022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C:\Users\Admin\Pictures\Фото ЦСО Сален\Сагара лоджии\DSC024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717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9053">
        <p:circle/>
      </p:transition>
    </mc:Choice>
    <mc:Fallback>
      <p:transition spd="slow" advTm="9053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Грязелечебница</a:t>
            </a:r>
            <a:endParaRPr lang="ru-RU" dirty="0"/>
          </a:p>
        </p:txBody>
      </p:sp>
      <p:pic>
        <p:nvPicPr>
          <p:cNvPr id="4" name="Picture 2" descr="C:\Users\Admin\Pictures\Фото ЦСО Сален\Сагара оздоровительный центр\DSC023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2563" y="1311572"/>
            <a:ext cx="7578874" cy="535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5853175"/>
      </p:ext>
    </p:extLst>
  </p:cSld>
  <p:clrMapOvr>
    <a:masterClrMapping/>
  </p:clrMapOvr>
  <p:transition spd="slow" advTm="9037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Admin\Pictures\Фото ЦСО Сален\Сагара оздоровительный центр\DSC0234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71002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9155">
        <p:fade/>
      </p:transition>
    </mc:Choice>
    <mc:Fallback>
      <p:transition spd="med" advTm="915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Admin\Pictures\Фото ЦСО Сален\Сагара оздоровительный центр\DSC023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926421"/>
      </p:ext>
    </p:extLst>
  </p:cSld>
  <p:clrMapOvr>
    <a:masterClrMapping/>
  </p:clrMapOvr>
  <p:transition spd="slow" advTm="8746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 descr="C:\Users\Admin\Pictures\Фото ЦСО Сален\Сагара оздоровительный центр\DSC0237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788539"/>
      </p:ext>
    </p:extLst>
  </p:cSld>
  <p:clrMapOvr>
    <a:masterClrMapping/>
  </p:clrMapOvr>
  <p:transition spd="slow" advTm="9102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Тренажерный зал</a:t>
            </a:r>
            <a:endParaRPr lang="ru-RU" dirty="0"/>
          </a:p>
        </p:txBody>
      </p:sp>
      <p:pic>
        <p:nvPicPr>
          <p:cNvPr id="4" name="Picture 2" descr="C:\Users\Admin\Pictures\Фото ЦСО Сален\Сагара оздоровительный центр\DSC023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484784"/>
            <a:ext cx="7200800" cy="516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190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968">
        <p:split orient="vert"/>
      </p:transition>
    </mc:Choice>
    <mc:Fallback>
      <p:transition spd="slow" advTm="8968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 descr="C:\Users\Admin\Pictures\Фото ЦСО Сален\Сагара оздоровительный центр\DSC023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8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886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9000">
        <p14:reveal/>
      </p:transition>
    </mc:Choice>
    <mc:Fallback>
      <p:transition spd="slow" advTm="9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Гимнастический зал</a:t>
            </a:r>
            <a:endParaRPr lang="ru-RU" dirty="0"/>
          </a:p>
        </p:txBody>
      </p:sp>
      <p:pic>
        <p:nvPicPr>
          <p:cNvPr id="6" name="Picture 2" descr="C:\Users\Admin\Pictures\Фото ЦСО Сален\Сагара оздоровительный центр\DSC0236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484784"/>
            <a:ext cx="7272808" cy="516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788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8935">
        <p:circle/>
      </p:transition>
    </mc:Choice>
    <mc:Fallback>
      <p:transition spd="slow" advTm="8935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Кабинет массажа</a:t>
            </a:r>
            <a:endParaRPr lang="ru-RU" dirty="0"/>
          </a:p>
        </p:txBody>
      </p:sp>
      <p:pic>
        <p:nvPicPr>
          <p:cNvPr id="4" name="Picture 3" descr="C:\Users\Admin\Pictures\Фото ЦСО Сален\Сагара оздоровительный центр\DSC023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1556792"/>
            <a:ext cx="7056784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476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9226">
        <p:circle/>
      </p:transition>
    </mc:Choice>
    <mc:Fallback>
      <p:transition spd="slow" advTm="9226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Русская баня</a:t>
            </a:r>
            <a:endParaRPr lang="ru-RU" dirty="0"/>
          </a:p>
        </p:txBody>
      </p:sp>
      <p:pic>
        <p:nvPicPr>
          <p:cNvPr id="4" name="Picture 2" descr="C:\Users\Admin\Pictures\Фото ЦСО Сален\Сагара оздоровительный центр\DSC023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484784"/>
            <a:ext cx="7200800" cy="516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637795"/>
      </p:ext>
    </p:extLst>
  </p:cSld>
  <p:clrMapOvr>
    <a:masterClrMapping/>
  </p:clrMapOvr>
  <p:transition spd="slow" advTm="8861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Admin\Pictures\Фото ЦСО Сален\Сагара оздоровительный центр\DSC023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6059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232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836">
        <p:fade/>
      </p:transition>
    </mc:Choice>
    <mc:Fallback>
      <p:transition spd="med" advTm="883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БК </a:t>
            </a:r>
            <a:r>
              <a:rPr lang="en-US" dirty="0" smtClean="0"/>
              <a:t>“</a:t>
            </a:r>
            <a:r>
              <a:rPr lang="ru-RU" dirty="0" smtClean="0"/>
              <a:t>Сален-профи</a:t>
            </a:r>
            <a:r>
              <a:rPr lang="en-US" dirty="0" smtClean="0"/>
              <a:t>”</a:t>
            </a:r>
            <a:endParaRPr lang="ru-RU" dirty="0"/>
          </a:p>
        </p:txBody>
      </p:sp>
      <p:pic>
        <p:nvPicPr>
          <p:cNvPr id="4" name="Picture 2" descr="C:\Users\Admin\Pictures\Фото ЦСО Сален\Сагара фото БКлуба\DSC022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693400"/>
            <a:ext cx="7128792" cy="496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617601"/>
      </p:ext>
    </p:extLst>
  </p:cSld>
  <p:clrMapOvr>
    <a:masterClrMapping/>
  </p:clrMapOvr>
  <p:transition spd="slow" advTm="8454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Правовая основа </a:t>
            </a:r>
            <a:r>
              <a:rPr lang="ru-RU" dirty="0"/>
              <a:t>Р</a:t>
            </a:r>
            <a:r>
              <a:rPr lang="ru-RU" dirty="0" smtClean="0"/>
              <a:t>усского бильярда</a:t>
            </a:r>
            <a:endParaRPr lang="ru-RU" dirty="0"/>
          </a:p>
        </p:txBody>
      </p:sp>
      <p:pic>
        <p:nvPicPr>
          <p:cNvPr id="34818" name="Picture 2" descr="C:\Users\Admin\Pictures\Фото ЦСО Сален\Сагара фото БКлуба\DSC022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1312" y="1693400"/>
            <a:ext cx="6841375" cy="497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5997576"/>
      </p:ext>
    </p:extLst>
  </p:cSld>
  <p:clrMapOvr>
    <a:masterClrMapping/>
  </p:clrMapOvr>
  <p:transition spd="slow" advTm="8874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Admin\Pictures\Фото ЦСО Сален\Сагара фото БКлуба\DSC022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931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990">
        <p:split orient="vert"/>
      </p:transition>
    </mc:Choice>
    <mc:Fallback>
      <p:transition spd="slow" advTm="899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Admin\Pictures\Фото ЦСО Сален\Сагара фото БКлуба\DSC0228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186946"/>
      </p:ext>
    </p:extLst>
  </p:cSld>
  <p:clrMapOvr>
    <a:masterClrMapping/>
  </p:clrMapOvr>
  <p:transition spd="slow" advTm="8908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Admin\Pictures\Фото ЦСО Сален\Сагара фото БКлуба\DSC022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106617"/>
      </p:ext>
    </p:extLst>
  </p:cSld>
  <p:clrMapOvr>
    <a:masterClrMapping/>
  </p:clrMapOvr>
  <p:transition spd="slow" advTm="10004"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Admin\Pictures\Фото ЦСО Сален\Сагара фото БКлуба\DSC0226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590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8919">
        <p:circle/>
      </p:transition>
    </mc:Choice>
    <mc:Fallback>
      <p:transition spd="slow" advTm="8919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Admin\Pictures\Фото ЦСО Сален\Сагара фото БКлуба\DSC0227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6512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515481"/>
      </p:ext>
    </p:extLst>
  </p:cSld>
  <p:clrMapOvr>
    <a:masterClrMapping/>
  </p:clrMapOvr>
  <p:transition spd="slow" advTm="8901">
    <p:pull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Admin\YandexDisk\Фотокамера\2014-09-04 13-03-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181825"/>
      </p:ext>
    </p:extLst>
  </p:cSld>
  <p:clrMapOvr>
    <a:masterClrMapping/>
  </p:clrMapOvr>
  <p:transition spd="slow" advTm="9075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Admin\YandexDisk\Фотокамера\2014-09-05 15-47-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448484"/>
      </p:ext>
    </p:extLst>
  </p:cSld>
  <p:clrMapOvr>
    <a:masterClrMapping/>
  </p:clrMapOvr>
  <p:transition spd="slow" advTm="8830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Admin\YandexDisk\Фотокамера\2014-10-13 09-01-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176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421">
        <p:split orient="vert"/>
      </p:transition>
    </mc:Choice>
    <mc:Fallback>
      <p:transition spd="slow" advTm="8421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Admin\YandexDisk\Фотокамера\2014-12-08 10-02-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925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8696">
        <p:circle/>
      </p:transition>
    </mc:Choice>
    <mc:Fallback>
      <p:transition spd="slow" advTm="8696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Admin\YandexDisk\Фотокамера\2014-12-27 13-34-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899203"/>
      </p:ext>
    </p:extLst>
  </p:cSld>
  <p:clrMapOvr>
    <a:masterClrMapping/>
  </p:clrMapOvr>
  <p:transition spd="slow" advTm="9086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Admin\YandexDisk\Фотокамера\2015-02-03 16-18-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259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9015">
        <p:circle/>
      </p:transition>
    </mc:Choice>
    <mc:Fallback>
      <p:transition spd="slow" advTm="9015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Стоимость выездных сборов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en-US" dirty="0"/>
              <a:t>All-inclusive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Безналичный расчет – 2800 руб.</a:t>
            </a:r>
            <a:r>
              <a:rPr lang="en-US" dirty="0" smtClean="0"/>
              <a:t>/</a:t>
            </a:r>
            <a:r>
              <a:rPr lang="ru-RU" dirty="0" smtClean="0"/>
              <a:t>сутки</a:t>
            </a:r>
          </a:p>
          <a:p>
            <a:r>
              <a:rPr lang="ru-RU" dirty="0" smtClean="0"/>
              <a:t>Наличный расчет – 2500 руб.</a:t>
            </a:r>
            <a:r>
              <a:rPr lang="en-US" dirty="0" smtClean="0"/>
              <a:t>/</a:t>
            </a:r>
            <a:r>
              <a:rPr lang="ru-RU" dirty="0" smtClean="0"/>
              <a:t>сутки</a:t>
            </a:r>
          </a:p>
          <a:p>
            <a:r>
              <a:rPr lang="ru-RU" dirty="0" smtClean="0"/>
              <a:t>Специальная цена для участников Чемпионата России  по бильярдному спорту– 2300 руб.</a:t>
            </a:r>
            <a:r>
              <a:rPr lang="en-US" dirty="0" smtClean="0"/>
              <a:t>/</a:t>
            </a:r>
            <a:r>
              <a:rPr lang="ru-RU" dirty="0" smtClean="0"/>
              <a:t>сутки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178795"/>
      </p:ext>
    </p:extLst>
  </p:cSld>
  <p:clrMapOvr>
    <a:masterClrMapping/>
  </p:clrMapOvr>
  <p:transition spd="slow" advTm="68942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</TotalTime>
  <Words>81</Words>
  <Application>Microsoft Office PowerPoint</Application>
  <PresentationFormat>Экран (4:3)</PresentationFormat>
  <Paragraphs>21</Paragraphs>
  <Slides>37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Здесь Вы будете жить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Грязелечебница</vt:lpstr>
      <vt:lpstr>Презентация PowerPoint</vt:lpstr>
      <vt:lpstr>Презентация PowerPoint</vt:lpstr>
      <vt:lpstr>Презентация PowerPoint</vt:lpstr>
      <vt:lpstr>Тренажерный зал</vt:lpstr>
      <vt:lpstr>Презентация PowerPoint</vt:lpstr>
      <vt:lpstr>Гимнастический зал</vt:lpstr>
      <vt:lpstr>Кабинет массажа</vt:lpstr>
      <vt:lpstr>Русская баня</vt:lpstr>
      <vt:lpstr>Презентация PowerPoint</vt:lpstr>
      <vt:lpstr>БК “Сален-профи”</vt:lpstr>
      <vt:lpstr>Правовая основа Русского бильярда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Стоимость выездных сборов (All-inclusive)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21</cp:revision>
  <dcterms:created xsi:type="dcterms:W3CDTF">2016-01-07T12:11:09Z</dcterms:created>
  <dcterms:modified xsi:type="dcterms:W3CDTF">2016-01-08T15:17:27Z</dcterms:modified>
</cp:coreProperties>
</file>